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78" autoAdjust="0"/>
  </p:normalViewPr>
  <p:slideViewPr>
    <p:cSldViewPr>
      <p:cViewPr varScale="1">
        <p:scale>
          <a:sx n="67" d="100"/>
          <a:sy n="67" d="100"/>
        </p:scale>
        <p:origin x="-13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52EB6A-B230-4F73-A36A-9DF7ECA7189E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0DCE16-C0F7-4E57-BFD3-66B77E3F2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7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BE16Sydney@unsw.edu.au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b="1" dirty="0" smtClean="0"/>
              <a:t>NB: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Presentation time is </a:t>
            </a:r>
            <a:r>
              <a:rPr lang="en-AU" b="1" dirty="0" smtClean="0"/>
              <a:t>12 minutes</a:t>
            </a:r>
            <a:r>
              <a:rPr lang="en-AU" b="1" baseline="0" dirty="0" smtClean="0"/>
              <a:t> </a:t>
            </a:r>
            <a:r>
              <a:rPr lang="en-AU" baseline="0" dirty="0" smtClean="0"/>
              <a:t>+ Question and </a:t>
            </a:r>
            <a:r>
              <a:rPr lang="en-AU" baseline="0" dirty="0" smtClean="0"/>
              <a:t>Answer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slides need to be emailed to </a:t>
            </a:r>
            <a:r>
              <a:rPr lang="en-A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SBE16Sydney@unsw.edu.au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no later than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 8, 2016</a:t>
            </a: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File name: paper ID_presenting author’s last name.ppt   (e.g. 12345_Smith.ppt)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DCE16-C0F7-4E57-BFD3-66B77E3F25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3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b="1" dirty="0" smtClean="0"/>
              <a:t>NB: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Presentation time is </a:t>
            </a:r>
            <a:r>
              <a:rPr lang="en-AU" b="1" dirty="0" smtClean="0"/>
              <a:t>12 minutes</a:t>
            </a:r>
            <a:r>
              <a:rPr lang="en-AU" b="1" baseline="0" dirty="0" smtClean="0"/>
              <a:t> </a:t>
            </a:r>
            <a:r>
              <a:rPr lang="en-AU" baseline="0" dirty="0" smtClean="0"/>
              <a:t>+ Question and Answer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Presentations must be uploaded to the conference website </a:t>
            </a:r>
            <a:r>
              <a:rPr lang="en-AU" b="1" baseline="0" dirty="0" smtClean="0"/>
              <a:t>at least one week </a:t>
            </a:r>
            <a:r>
              <a:rPr lang="en-AU" baseline="0" dirty="0" smtClean="0"/>
              <a:t>before the conference.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File name: paper ID_presenting author’s last name.ppt   (e.g. 12345_Smith.ppt)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DCE16-C0F7-4E57-BFD3-66B77E3F25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b="1" dirty="0" smtClean="0"/>
              <a:t>NB: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Presentation time is </a:t>
            </a:r>
            <a:r>
              <a:rPr lang="en-AU" b="1" dirty="0" smtClean="0"/>
              <a:t>12 minutes</a:t>
            </a:r>
            <a:r>
              <a:rPr lang="en-AU" b="1" baseline="0" dirty="0" smtClean="0"/>
              <a:t> </a:t>
            </a:r>
            <a:r>
              <a:rPr lang="en-AU" baseline="0" dirty="0" smtClean="0"/>
              <a:t>+ Question and Answer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Presentations must be uploaded to the conference website </a:t>
            </a:r>
            <a:r>
              <a:rPr lang="en-AU" b="1" baseline="0" dirty="0" smtClean="0"/>
              <a:t>at least one week </a:t>
            </a:r>
            <a:r>
              <a:rPr lang="en-AU" baseline="0" dirty="0" smtClean="0"/>
              <a:t>before the conference.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File name: paper ID_presenting author’s last name.ppt   (e.g. 12345_Smith.ppt)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DCE16-C0F7-4E57-BFD3-66B77E3F25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b="1" dirty="0" smtClean="0"/>
              <a:t>NB: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Presentation time is </a:t>
            </a:r>
            <a:r>
              <a:rPr lang="en-AU" b="1" dirty="0" smtClean="0"/>
              <a:t>12 minutes</a:t>
            </a:r>
            <a:r>
              <a:rPr lang="en-AU" b="1" baseline="0" dirty="0" smtClean="0"/>
              <a:t> </a:t>
            </a:r>
            <a:r>
              <a:rPr lang="en-AU" baseline="0" dirty="0" smtClean="0"/>
              <a:t>+ Question and Answer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Presentations must be uploaded to the conference website </a:t>
            </a:r>
            <a:r>
              <a:rPr lang="en-AU" b="1" baseline="0" dirty="0" smtClean="0"/>
              <a:t>at least one week </a:t>
            </a:r>
            <a:r>
              <a:rPr lang="en-AU" baseline="0" dirty="0" smtClean="0"/>
              <a:t>before the conference.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File name: paper ID_presenting author’s last name.ppt   (e.g. </a:t>
            </a:r>
            <a:r>
              <a:rPr lang="en-AU" baseline="0" smtClean="0"/>
              <a:t>12345_Smith.ppt)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DCE16-C0F7-4E57-BFD3-66B77E3F25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844725"/>
            <a:ext cx="6552728" cy="576411"/>
          </a:xfrm>
          <a:prstGeom prst="rect">
            <a:avLst/>
          </a:prstGeom>
        </p:spPr>
        <p:txBody>
          <a:bodyPr/>
          <a:lstStyle>
            <a:lvl1pPr marL="0">
              <a:buNone/>
              <a:defRPr sz="2400" baseline="0">
                <a:solidFill>
                  <a:srgbClr val="275B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2709168"/>
            <a:ext cx="6552728" cy="431800"/>
          </a:xfrm>
          <a:prstGeom prst="rect">
            <a:avLst/>
          </a:prstGeom>
        </p:spPr>
        <p:txBody>
          <a:bodyPr/>
          <a:lstStyle>
            <a:lvl1pPr marL="0">
              <a:buNone/>
              <a:defRPr sz="160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 of author(s)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237312"/>
            <a:ext cx="1650415" cy="47060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81714"/>
            <a:ext cx="1834063" cy="38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07504" y="6334112"/>
            <a:ext cx="201622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Organisation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275B9C"/>
                </a:solidFill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800" baseline="0">
                <a:latin typeface="+mn-lt"/>
                <a:cs typeface="Microsoft Sans Serif" pitchFamily="34" charset="0"/>
              </a:defRPr>
            </a:lvl1pPr>
            <a:lvl2pPr>
              <a:defRPr sz="1800"/>
            </a:lvl2pPr>
            <a:lvl3pPr>
              <a:buFont typeface="Courier New" pitchFamily="49" charset="0"/>
              <a:buChar char="o"/>
              <a:defRPr sz="18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4484"/>
            <a:ext cx="9144000" cy="1014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275B9C"/>
                </a:solidFill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3430"/>
            <a:ext cx="4038600" cy="3929826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cs typeface="Microsoft Sans Serif" pitchFamily="34" charset="0"/>
              </a:defRPr>
            </a:lvl1pPr>
            <a:lvl2pPr>
              <a:defRPr sz="1800">
                <a:latin typeface="+mn-lt"/>
                <a:cs typeface="Microsoft Sans Serif" pitchFamily="34" charset="0"/>
              </a:defRPr>
            </a:lvl2pPr>
            <a:lvl3pPr>
              <a:buFont typeface="Courier New" pitchFamily="49" charset="0"/>
              <a:buChar char="o"/>
              <a:defRPr sz="1800">
                <a:latin typeface="+mn-lt"/>
                <a:cs typeface="Microsoft Sans Serif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+mn-lt"/>
                <a:cs typeface="Microsoft Sans Serif" pitchFamily="34" charset="0"/>
              </a:defRPr>
            </a:lvl4pPr>
            <a:lvl5pPr>
              <a:defRPr sz="18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4494"/>
            <a:ext cx="4038600" cy="393876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cs typeface="Microsoft Sans Serif" pitchFamily="34" charset="0"/>
              </a:defRPr>
            </a:lvl1pPr>
            <a:lvl2pPr>
              <a:defRPr sz="1800">
                <a:latin typeface="+mn-lt"/>
                <a:cs typeface="Microsoft Sans Serif" pitchFamily="34" charset="0"/>
              </a:defRPr>
            </a:lvl2pPr>
            <a:lvl3pPr>
              <a:buFont typeface="Courier New" pitchFamily="49" charset="0"/>
              <a:buChar char="o"/>
              <a:defRPr sz="1800">
                <a:latin typeface="+mn-lt"/>
                <a:cs typeface="Microsoft Sans Serif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+mn-lt"/>
                <a:cs typeface="Microsoft Sans Serif" pitchFamily="34" charset="0"/>
              </a:defRPr>
            </a:lvl4pPr>
            <a:lvl5pPr>
              <a:defRPr sz="18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4484"/>
            <a:ext cx="9144000" cy="1014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1"/>
            <a:ext cx="4038600" cy="453650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cs typeface="Microsoft Sans Serif" pitchFamily="34" charset="0"/>
              </a:defRPr>
            </a:lvl1pPr>
            <a:lvl2pPr>
              <a:defRPr sz="1800">
                <a:latin typeface="+mn-lt"/>
                <a:cs typeface="Microsoft Sans Serif" pitchFamily="34" charset="0"/>
              </a:defRPr>
            </a:lvl2pPr>
            <a:lvl3pPr>
              <a:buFont typeface="Courier New" pitchFamily="49" charset="0"/>
              <a:buChar char="o"/>
              <a:defRPr sz="1800">
                <a:latin typeface="+mn-lt"/>
                <a:cs typeface="Microsoft Sans Serif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+mn-lt"/>
                <a:cs typeface="Microsoft Sans Serif" pitchFamily="34" charset="0"/>
              </a:defRPr>
            </a:lvl4pPr>
            <a:lvl5pPr>
              <a:defRPr sz="18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53650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cs typeface="Microsoft Sans Serif" pitchFamily="34" charset="0"/>
              </a:defRPr>
            </a:lvl1pPr>
            <a:lvl2pPr>
              <a:defRPr sz="1800">
                <a:latin typeface="+mn-lt"/>
                <a:cs typeface="Microsoft Sans Serif" pitchFamily="34" charset="0"/>
              </a:defRPr>
            </a:lvl2pPr>
            <a:lvl3pPr>
              <a:buFont typeface="Courier New" pitchFamily="49" charset="0"/>
              <a:buChar char="o"/>
              <a:defRPr sz="1800">
                <a:latin typeface="+mn-lt"/>
                <a:cs typeface="Microsoft Sans Serif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+mn-lt"/>
                <a:cs typeface="Microsoft Sans Serif" pitchFamily="34" charset="0"/>
              </a:defRPr>
            </a:lvl4pPr>
            <a:lvl5pPr>
              <a:defRPr sz="18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275B9C"/>
                </a:solidFill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4484"/>
            <a:ext cx="9144000" cy="1014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0706"/>
            <a:ext cx="5486400" cy="50060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+mn-lt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2881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1314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4484"/>
            <a:ext cx="9144000" cy="10149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2" r:id="rId3"/>
    <p:sldLayoutId id="2147483781" r:id="rId4"/>
    <p:sldLayoutId id="214748378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3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24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B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 - External compu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164</Words>
  <Application>Microsoft Office PowerPoint</Application>
  <PresentationFormat>On-screen Show (4:3)</PresentationFormat>
  <Paragraphs>20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iHBE</vt:lpstr>
      <vt:lpstr>PowerPoint Presentation</vt:lpstr>
      <vt:lpstr>PowerPoint Presentation</vt:lpstr>
      <vt:lpstr>PowerPoint Presentation</vt:lpstr>
      <vt:lpstr>PowerPoint Presentation</vt:lpstr>
    </vt:vector>
  </TitlesOfParts>
  <Company>University of New South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Hunt</dc:creator>
  <cp:lastModifiedBy>Lan Ding</cp:lastModifiedBy>
  <cp:revision>40</cp:revision>
  <dcterms:created xsi:type="dcterms:W3CDTF">2014-06-12T06:16:28Z</dcterms:created>
  <dcterms:modified xsi:type="dcterms:W3CDTF">2016-11-03T22:15:39Z</dcterms:modified>
</cp:coreProperties>
</file>